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2" r:id="rId2"/>
    <p:sldId id="257" r:id="rId3"/>
    <p:sldId id="259" r:id="rId4"/>
    <p:sldId id="260" r:id="rId5"/>
    <p:sldId id="265" r:id="rId6"/>
    <p:sldId id="261" r:id="rId7"/>
    <p:sldId id="264" r:id="rId8"/>
    <p:sldId id="263" r:id="rId9"/>
    <p:sldId id="267" r:id="rId10"/>
    <p:sldId id="268" r:id="rId11"/>
    <p:sldId id="274" r:id="rId12"/>
    <p:sldId id="276" r:id="rId13"/>
    <p:sldId id="270" r:id="rId14"/>
    <p:sldId id="271" r:id="rId15"/>
    <p:sldId id="275" r:id="rId16"/>
    <p:sldId id="269" r:id="rId17"/>
    <p:sldId id="283" r:id="rId18"/>
    <p:sldId id="284" r:id="rId19"/>
    <p:sldId id="285" r:id="rId20"/>
    <p:sldId id="279" r:id="rId21"/>
    <p:sldId id="281" r:id="rId22"/>
    <p:sldId id="282" r:id="rId23"/>
    <p:sldId id="278" r:id="rId24"/>
    <p:sldId id="286" r:id="rId25"/>
    <p:sldId id="277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50" autoAdjust="0"/>
  </p:normalViewPr>
  <p:slideViewPr>
    <p:cSldViewPr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DA196-1823-4BE1-A50B-693887B1DB4A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574B-FB2B-4D35-9977-547F426F3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oo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System" TargetMode="External"/><Relationship Id="rId4" Type="http://schemas.openxmlformats.org/officeDocument/2006/relationships/hyperlink" Target="http://en.wikipedia.org/wiki/Craf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http://users.elite.net/runner/jennifers/welcome.htm</a:t>
            </a:r>
          </a:p>
          <a:p>
            <a:r>
              <a:rPr lang="en-US" dirty="0" smtClean="0"/>
              <a:t>Wordle</a:t>
            </a:r>
            <a:r>
              <a:rPr lang="en-US" baseline="0" dirty="0" smtClean="0"/>
              <a:t> was use to </a:t>
            </a:r>
            <a:r>
              <a:rPr lang="en-US" baseline="0" dirty="0" err="1" smtClean="0"/>
              <a:t>creater</a:t>
            </a:r>
            <a:r>
              <a:rPr lang="en-US" baseline="0" dirty="0" smtClean="0"/>
              <a:t> the marker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Not using materials, tools, systems, computers,  electronic devices when no indicated by the 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Images take it</a:t>
            </a:r>
            <a:r>
              <a:rPr lang="en-GB" sz="1200" baseline="0" dirty="0" smtClean="0">
                <a:solidFill>
                  <a:srgbClr val="0000CC"/>
                </a:solidFill>
              </a:rPr>
              <a:t> from Google images</a:t>
            </a:r>
            <a:endParaRPr lang="en-US" sz="1200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Not using materials, tools, systems, computers,  electronic devices when no indicated by the 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0000CC"/>
                </a:solidFill>
              </a:rPr>
              <a:t>Images take it</a:t>
            </a:r>
            <a:r>
              <a:rPr lang="en-GB" sz="1200" baseline="0" dirty="0" smtClean="0">
                <a:solidFill>
                  <a:srgbClr val="0000CC"/>
                </a:solidFill>
              </a:rPr>
              <a:t> from Google images</a:t>
            </a:r>
            <a:endParaRPr lang="en-US" sz="1200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http://library.thinkquest.org/29248/activities.html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http://library.thinkquest.org/29248/activities.html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http://www.youtube.com/watch?v=MRQSvqh1F24&amp;feature=related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http://www.youtube.com/watch?v=oJHy2239CcU&amp;feature=related</a:t>
            </a:r>
          </a:p>
          <a:p>
            <a:r>
              <a:rPr lang="en-US" dirty="0" smtClean="0"/>
              <a:t>http://www.youtube.com/watch?v=yf3_JX-G8aE&amp;feature=related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Technology</a:t>
            </a:r>
            <a:r>
              <a:rPr lang="en-US" dirty="0" smtClean="0"/>
              <a:t> is the </a:t>
            </a:r>
            <a:r>
              <a:rPr lang="en-US" b="1" dirty="0" smtClean="0"/>
              <a:t>usage and knowledge of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3" action="ppaction://hlinkfile" tooltip="Tool"/>
              </a:rPr>
              <a:t>tools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, techniques,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4" action="ppaction://hlinkfile" tooltip="Craft"/>
              </a:rPr>
              <a:t>crafts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5" action="ppaction://hlinkfile" tooltip="System"/>
              </a:rPr>
              <a:t>systems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or methods of organization.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="http://www.wordle.net/show/wrdl/2354398/technology" title="Wordle: technology"&gt;&lt;</a:t>
            </a:r>
            <a:r>
              <a:rPr lang="en-US" dirty="0" err="1" smtClean="0"/>
              <a:t>img</a:t>
            </a:r>
            <a:r>
              <a:rPr lang="en-US" dirty="0" smtClean="0"/>
              <a:t> </a:t>
            </a:r>
            <a:r>
              <a:rPr lang="en-US" dirty="0" err="1" smtClean="0"/>
              <a:t>src</a:t>
            </a:r>
            <a:r>
              <a:rPr lang="en-US" dirty="0" smtClean="0"/>
              <a:t>="http://www.wordle.net/thumb/wrdl/2354398/technology" alt="Wordle: technology" style="padding:4px;border:1px solid #</a:t>
            </a:r>
            <a:r>
              <a:rPr lang="en-US" dirty="0" err="1" smtClean="0"/>
              <a:t>ddd</a:t>
            </a:r>
            <a:r>
              <a:rPr lang="en-US" dirty="0" smtClean="0"/>
              <a:t>"&gt;&lt;/a&gt;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Comic</a:t>
            </a:r>
            <a:r>
              <a:rPr lang="en-US" baseline="0" dirty="0" smtClean="0"/>
              <a:t> took it from </a:t>
            </a:r>
            <a:r>
              <a:rPr lang="en-US" dirty="0" smtClean="0"/>
              <a:t>ITESM Campus</a:t>
            </a:r>
            <a:r>
              <a:rPr lang="en-US" baseline="0" dirty="0" smtClean="0"/>
              <a:t> Aguascalientes Library face book  space, </a:t>
            </a:r>
            <a:r>
              <a:rPr lang="en-US" baseline="0" dirty="0" err="1" smtClean="0"/>
              <a:t>sept</a:t>
            </a:r>
            <a:r>
              <a:rPr lang="en-US" baseline="0" dirty="0" smtClean="0"/>
              <a:t>. 1</a:t>
            </a:r>
            <a:r>
              <a:rPr lang="en-US" baseline="30000" dirty="0" smtClean="0"/>
              <a:t>st</a:t>
            </a:r>
            <a:r>
              <a:rPr lang="en-US" baseline="0" dirty="0" smtClean="0"/>
              <a:t>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Comic</a:t>
            </a:r>
            <a:r>
              <a:rPr lang="en-US" baseline="0" dirty="0" smtClean="0"/>
              <a:t> took it from </a:t>
            </a:r>
            <a:r>
              <a:rPr lang="en-US" dirty="0" smtClean="0"/>
              <a:t>ITESM Campus</a:t>
            </a:r>
            <a:r>
              <a:rPr lang="en-US" baseline="0" dirty="0" smtClean="0"/>
              <a:t> Aguascalientes Library face book  space, </a:t>
            </a:r>
            <a:r>
              <a:rPr lang="en-US" baseline="0" dirty="0" err="1" smtClean="0"/>
              <a:t>sept</a:t>
            </a:r>
            <a:r>
              <a:rPr lang="en-US" baseline="0" dirty="0" smtClean="0"/>
              <a:t>. 1</a:t>
            </a:r>
            <a:r>
              <a:rPr lang="en-US" baseline="30000" dirty="0" smtClean="0"/>
              <a:t>st</a:t>
            </a:r>
            <a:r>
              <a:rPr lang="en-US" baseline="0" dirty="0" smtClean="0"/>
              <a:t> 2010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are we going to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Knowledgeable Communicator Enquirer Thinker Risk taker Principled Caring Open mind Balance Reflective</a:t>
            </a:r>
          </a:p>
          <a:p>
            <a:pPr lvl="1"/>
            <a:r>
              <a:rPr lang="en-GB" sz="3400" dirty="0" smtClean="0">
                <a:solidFill>
                  <a:srgbClr val="0000CC"/>
                </a:solidFill>
              </a:rPr>
              <a:t>Images take it</a:t>
            </a:r>
            <a:r>
              <a:rPr lang="en-GB" sz="3400" baseline="0" dirty="0" smtClean="0">
                <a:solidFill>
                  <a:srgbClr val="0000CC"/>
                </a:solidFill>
              </a:rPr>
              <a:t> from Google images. http://images.google.com/</a:t>
            </a:r>
          </a:p>
          <a:p>
            <a:pPr lvl="1"/>
            <a:endParaRPr lang="en-GB" sz="3400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574B-FB2B-4D35-9977-547F426F3E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E5D0-6184-4FAA-8602-4EE211573E03}" type="datetimeFigureOut">
              <a:rPr lang="en-US" smtClean="0"/>
              <a:pPr/>
              <a:t>9/5/2010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AE266-BB7F-45D4-8656-35D3B823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RQSvqh1F24&amp;feature=related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JHy2239CcU&amp;feature=relate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home.php?#!/photos.php?id=159496653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550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How are we going to get organized?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Individual, peer , small group and whole group activities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2 work spaces: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Technology room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IT lab ( I will inform you of the time and location for each session)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Using digital spaces for our activities: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Personal blog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Design folder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Clean and organize spaces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Start  and finish on time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 algn="r"/>
            <a:r>
              <a:rPr lang="en-GB" sz="3400" dirty="0" smtClean="0">
                <a:solidFill>
                  <a:srgbClr val="0000CC"/>
                </a:solidFill>
              </a:rPr>
              <a:t>Before leaving the classroom make sure it is organized and clean 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tim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447800"/>
            <a:ext cx="2756449" cy="2095400"/>
          </a:xfrm>
          <a:prstGeom prst="rect">
            <a:avLst/>
          </a:prstGeom>
        </p:spPr>
      </p:pic>
      <p:pic>
        <p:nvPicPr>
          <p:cNvPr id="6" name="Picture 5" descr="cle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267200"/>
            <a:ext cx="2114550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We do not talk at the same time. We talk one at the time and wait for our turn</a:t>
            </a: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7" name="Picture 6" descr="talk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192481" cy="2938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600" dirty="0" smtClean="0">
                <a:solidFill>
                  <a:srgbClr val="0000CC"/>
                </a:solidFill>
              </a:rPr>
              <a:t>Live the IB profile </a:t>
            </a:r>
            <a:endParaRPr lang="en-US" sz="3600" dirty="0" smtClean="0">
              <a:solidFill>
                <a:srgbClr val="0000CC"/>
              </a:solidFill>
            </a:endParaRPr>
          </a:p>
          <a:p>
            <a:pPr>
              <a:buNone/>
            </a:pPr>
            <a:endParaRPr lang="en-US" sz="3400" dirty="0"/>
          </a:p>
        </p:txBody>
      </p:sp>
      <p:pic>
        <p:nvPicPr>
          <p:cNvPr id="7" name="Picture 6" descr="communic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724400"/>
            <a:ext cx="1762125" cy="1762125"/>
          </a:xfrm>
          <a:prstGeom prst="rect">
            <a:avLst/>
          </a:prstGeom>
        </p:spPr>
      </p:pic>
      <p:pic>
        <p:nvPicPr>
          <p:cNvPr id="10" name="Picture 9" descr="thin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4343400"/>
            <a:ext cx="1614488" cy="1209308"/>
          </a:xfrm>
          <a:prstGeom prst="rect">
            <a:avLst/>
          </a:prstGeom>
        </p:spPr>
      </p:pic>
      <p:pic>
        <p:nvPicPr>
          <p:cNvPr id="11" name="Picture 10" descr="knowledgeab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057400"/>
            <a:ext cx="1676400" cy="1568012"/>
          </a:xfrm>
          <a:prstGeom prst="rect">
            <a:avLst/>
          </a:prstGeom>
        </p:spPr>
      </p:pic>
      <p:pic>
        <p:nvPicPr>
          <p:cNvPr id="12" name="Picture 11" descr="enqui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1666875"/>
            <a:ext cx="1850992" cy="1381125"/>
          </a:xfrm>
          <a:prstGeom prst="rect">
            <a:avLst/>
          </a:prstGeom>
        </p:spPr>
      </p:pic>
      <p:pic>
        <p:nvPicPr>
          <p:cNvPr id="13" name="Picture 12" descr="risk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9400" y="4343400"/>
            <a:ext cx="1584883" cy="1504838"/>
          </a:xfrm>
          <a:prstGeom prst="rect">
            <a:avLst/>
          </a:prstGeom>
        </p:spPr>
      </p:pic>
      <p:pic>
        <p:nvPicPr>
          <p:cNvPr id="14" name="Picture 13" descr="principl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0" y="3581400"/>
            <a:ext cx="1609953" cy="1371600"/>
          </a:xfrm>
          <a:prstGeom prst="rect">
            <a:avLst/>
          </a:prstGeom>
        </p:spPr>
      </p:pic>
      <p:pic>
        <p:nvPicPr>
          <p:cNvPr id="15" name="Picture 14" descr="carin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34200" y="3429000"/>
            <a:ext cx="1421497" cy="1166812"/>
          </a:xfrm>
          <a:prstGeom prst="rect">
            <a:avLst/>
          </a:prstGeom>
        </p:spPr>
      </p:pic>
      <p:pic>
        <p:nvPicPr>
          <p:cNvPr id="16" name="Picture 15" descr="open mind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76800" y="1752600"/>
            <a:ext cx="1298801" cy="1762009"/>
          </a:xfrm>
          <a:prstGeom prst="rect">
            <a:avLst/>
          </a:prstGeom>
        </p:spPr>
      </p:pic>
      <p:pic>
        <p:nvPicPr>
          <p:cNvPr id="17" name="Picture 16" descr="balance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67000" y="2057400"/>
            <a:ext cx="1817837" cy="1619250"/>
          </a:xfrm>
          <a:prstGeom prst="rect">
            <a:avLst/>
          </a:prstGeom>
        </p:spPr>
      </p:pic>
      <p:pic>
        <p:nvPicPr>
          <p:cNvPr id="18" name="Picture 17" descr="reflective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705600" y="4876800"/>
            <a:ext cx="1756638" cy="1643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Follow guidelines and rules when using the IT lab, computers and all kinds of electronic equipment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/>
            <a:endParaRPr lang="en-GB" sz="3400" dirty="0" smtClean="0">
              <a:solidFill>
                <a:srgbClr val="0000CC"/>
              </a:solidFill>
            </a:endParaRPr>
          </a:p>
          <a:p>
            <a:pPr lvl="0">
              <a:buNone/>
            </a:pPr>
            <a:endParaRPr lang="en-US" sz="3400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GB" sz="3400" dirty="0" smtClean="0">
                <a:solidFill>
                  <a:srgbClr val="0000CC"/>
                </a:solidFill>
              </a:rPr>
              <a:t> </a:t>
            </a:r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l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343400"/>
            <a:ext cx="1977390" cy="1647825"/>
          </a:xfrm>
          <a:prstGeom prst="rect">
            <a:avLst/>
          </a:prstGeom>
        </p:spPr>
      </p:pic>
      <p:pic>
        <p:nvPicPr>
          <p:cNvPr id="5" name="Picture 4" descr="computer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3124200"/>
            <a:ext cx="1523810" cy="16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FF00"/>
                </a:solidFill>
              </a:rPr>
              <a:t>RULES AND EXPECTATIONS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3400" dirty="0" smtClean="0">
                <a:solidFill>
                  <a:srgbClr val="0000CC"/>
                </a:solidFill>
              </a:rPr>
              <a:t>Follow safety rules when using tools and materials</a:t>
            </a: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 lvl="0"/>
            <a:endParaRPr lang="en-US" sz="3400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GB" sz="3400" dirty="0" smtClean="0">
                <a:solidFill>
                  <a:srgbClr val="0000CC"/>
                </a:solidFill>
              </a:rPr>
              <a:t> </a:t>
            </a:r>
            <a:endParaRPr lang="en-US" sz="3400" dirty="0" smtClean="0">
              <a:solidFill>
                <a:srgbClr val="0000CC"/>
              </a:solidFill>
            </a:endParaRPr>
          </a:p>
          <a:p>
            <a:endParaRPr lang="en-US" sz="3400" dirty="0"/>
          </a:p>
        </p:txBody>
      </p:sp>
      <p:pic>
        <p:nvPicPr>
          <p:cNvPr id="4" name="Picture 3" descr="safe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173448"/>
            <a:ext cx="3324225" cy="3522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How are we going to be evaluated?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79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Design cycle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Technology assessment rubrics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Tests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participation and collaboration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Self-evaluation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SESSION 2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Divide the following shape into four equal sections: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endParaRPr lang="en-US" dirty="0"/>
          </a:p>
        </p:txBody>
      </p:sp>
      <p:pic>
        <p:nvPicPr>
          <p:cNvPr id="4" name="Picture 3" descr="OpenYourMi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2590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OPEN YOUR MIND!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00CC"/>
                </a:solidFill>
              </a:rPr>
              <a:t>Answer:</a:t>
            </a:r>
            <a:endParaRPr lang="en-US" dirty="0"/>
          </a:p>
        </p:txBody>
      </p:sp>
      <p:pic>
        <p:nvPicPr>
          <p:cNvPr id="5" name="Picture 4" descr="OpenYourMindAnsw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1576" y="2286000"/>
            <a:ext cx="3346824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514600"/>
            <a:ext cx="73452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00FF00"/>
                </a:solidFill>
                <a:effectLst>
                  <a:outerShdw blurRad="76200" dist="50800" dir="5400000" sx="109000" sy="109000" algn="tl" rotWithShape="0">
                    <a:srgbClr val="000000">
                      <a:alpha val="65000"/>
                    </a:srgbClr>
                  </a:outerShdw>
                </a:effectLst>
              </a:rPr>
              <a:t>BIENVENIDOS</a:t>
            </a:r>
            <a:endParaRPr lang="en-US" sz="9600" b="1" cap="none" spc="50" dirty="0">
              <a:ln w="1143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00FF00"/>
              </a:solidFill>
              <a:effectLst>
                <a:outerShdw blurRad="76200" dist="50800" dir="5400000" sx="109000" sy="109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  <a:hlinkClick r:id="rId3"/>
              </a:rPr>
              <a:t>TECHNOLOGY IS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nceptOFtechnolo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216" y="228600"/>
            <a:ext cx="9158431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ACTIVITY</a:t>
            </a:r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After watching the video and analyzing the wordle image, create your own concept of technology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5052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Materials and tools</a:t>
            </a:r>
            <a:r>
              <a:rPr lang="en-US" dirty="0" smtClean="0">
                <a:solidFill>
                  <a:srgbClr val="00FF00"/>
                </a:solidFill>
              </a:rPr>
              <a:t/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GB" b="1" dirty="0" smtClean="0"/>
              <a:t> </a:t>
            </a:r>
            <a:r>
              <a:rPr lang="en-GB" b="1" dirty="0" smtClean="0">
                <a:hlinkClick r:id="rId3"/>
              </a:rPr>
              <a:t>What kind of </a:t>
            </a:r>
            <a:r>
              <a:rPr lang="en-GB" b="1" dirty="0" smtClean="0">
                <a:hlinkClick r:id="rId3"/>
              </a:rPr>
              <a:t>considerations do we </a:t>
            </a:r>
            <a:r>
              <a:rPr lang="en-GB" b="1" dirty="0" smtClean="0">
                <a:hlinkClick r:id="rId3"/>
              </a:rPr>
              <a:t>need to </a:t>
            </a:r>
            <a:r>
              <a:rPr lang="en-GB" b="1" dirty="0" smtClean="0">
                <a:hlinkClick r:id="rId3"/>
              </a:rPr>
              <a:t>make </a:t>
            </a:r>
            <a:r>
              <a:rPr lang="en-GB" b="1" dirty="0" smtClean="0">
                <a:hlinkClick r:id="rId3"/>
              </a:rPr>
              <a:t>when using </a:t>
            </a:r>
            <a:r>
              <a:rPr lang="en-GB" b="1" dirty="0" smtClean="0">
                <a:hlinkClick r:id="rId3"/>
              </a:rPr>
              <a:t>materials, tools </a:t>
            </a:r>
            <a:r>
              <a:rPr lang="en-GB" b="1" dirty="0" smtClean="0">
                <a:hlinkClick r:id="rId3"/>
              </a:rPr>
              <a:t>and systems?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Activity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rgbClr val="0000CC"/>
                </a:solidFill>
              </a:rPr>
              <a:t>Check the box with tools and create a list of the 10 most important  safety rules when using tools and materials (groups of three)</a:t>
            </a:r>
            <a:endParaRPr lang="en-US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</a:rPr>
              <a:t>Safety Rules when using tools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Always Wear Safety Equipment (gloves, glasses, mask, etc)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Wear Appropriate Clothing (avoid loose-fitting clothing)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Be sure your work area is clean and safe before using any tool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Check your tool carefully before putting it to use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Disconnect tools immediately after using them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Avoid Distractions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FF00"/>
                </a:solidFill>
              </a:rPr>
              <a:t>Guidelines when using </a:t>
            </a:r>
            <a:r>
              <a:rPr lang="en-GB" b="1" dirty="0" smtClean="0">
                <a:solidFill>
                  <a:srgbClr val="00FF00"/>
                </a:solidFill>
              </a:rPr>
              <a:t>information technology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Activity: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make </a:t>
            </a:r>
            <a:r>
              <a:rPr lang="en-US" dirty="0" smtClean="0">
                <a:solidFill>
                  <a:srgbClr val="0000CC"/>
                </a:solidFill>
              </a:rPr>
              <a:t>teams </a:t>
            </a:r>
            <a:r>
              <a:rPr lang="en-US" dirty="0" smtClean="0">
                <a:solidFill>
                  <a:srgbClr val="0000CC"/>
                </a:solidFill>
              </a:rPr>
              <a:t>of three. 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go </a:t>
            </a:r>
            <a:r>
              <a:rPr lang="en-US" dirty="0" smtClean="0">
                <a:solidFill>
                  <a:srgbClr val="0000CC"/>
                </a:solidFill>
              </a:rPr>
              <a:t>to </a:t>
            </a:r>
            <a:r>
              <a:rPr lang="en-US" dirty="0" smtClean="0">
                <a:solidFill>
                  <a:srgbClr val="0000CC"/>
                </a:solidFill>
              </a:rPr>
              <a:t>the internet; </a:t>
            </a:r>
            <a:r>
              <a:rPr lang="en-US" dirty="0" smtClean="0">
                <a:solidFill>
                  <a:srgbClr val="0000CC"/>
                </a:solidFill>
              </a:rPr>
              <a:t>read and analyze the </a:t>
            </a:r>
            <a:r>
              <a:rPr lang="en-US" dirty="0" smtClean="0">
                <a:solidFill>
                  <a:srgbClr val="0000CC"/>
                </a:solidFill>
              </a:rPr>
              <a:t>document “</a:t>
            </a:r>
            <a:r>
              <a:rPr lang="en-US" dirty="0" smtClean="0"/>
              <a:t>Responsible </a:t>
            </a:r>
            <a:r>
              <a:rPr lang="en-US" dirty="0" smtClean="0"/>
              <a:t>Use Guidelines for Information and Communication </a:t>
            </a:r>
            <a:r>
              <a:rPr lang="en-US" dirty="0" smtClean="0"/>
              <a:t>Technology”</a:t>
            </a:r>
            <a:endParaRPr lang="en-US" dirty="0" smtClean="0">
              <a:solidFill>
                <a:srgbClr val="0000CC"/>
              </a:solidFill>
            </a:endParaRP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make </a:t>
            </a:r>
            <a:r>
              <a:rPr lang="en-US" dirty="0" smtClean="0">
                <a:solidFill>
                  <a:srgbClr val="0000CC"/>
                </a:solidFill>
              </a:rPr>
              <a:t>a </a:t>
            </a:r>
            <a:r>
              <a:rPr lang="en-US" dirty="0" smtClean="0">
                <a:solidFill>
                  <a:srgbClr val="0000CC"/>
                </a:solidFill>
              </a:rPr>
              <a:t>reflection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Send it by email (veronica.mendoza@codrington.edu.bb)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835" y="2514600"/>
            <a:ext cx="889756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FF00"/>
                </a:solidFill>
                <a:latin typeface="French Script MT" pitchFamily="66" charset="0"/>
                <a:hlinkClick r:id="rId2"/>
              </a:rPr>
              <a:t>Veronica Mendoza</a:t>
            </a:r>
            <a:endParaRPr lang="en-US" sz="1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FF00"/>
              </a:solidFill>
              <a:effectLst/>
              <a:latin typeface="Frenc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2590800"/>
            <a:ext cx="497552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Technology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What is this class about?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9026" y="152400"/>
            <a:ext cx="9203026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i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3235"/>
            <a:ext cx="9144000" cy="616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ic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56492"/>
            <a:ext cx="7696200" cy="6084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 What is technology class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Computers, software, electronic equipment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Systems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Materials and tools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Creativity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Innovation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Design cycle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Safety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What else?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610</Words>
  <Application>Microsoft Office PowerPoint</Application>
  <PresentationFormat>On-screen Show (4:3)</PresentationFormat>
  <Paragraphs>135</Paragraphs>
  <Slides>26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What is this class about?</vt:lpstr>
      <vt:lpstr>Slide 6</vt:lpstr>
      <vt:lpstr>Slide 7</vt:lpstr>
      <vt:lpstr>Slide 8</vt:lpstr>
      <vt:lpstr> What is technology class about?</vt:lpstr>
      <vt:lpstr>How are we going to get organized?</vt:lpstr>
      <vt:lpstr>RULES AND EXPECTATIONS</vt:lpstr>
      <vt:lpstr>RULES AND EXPECTATIONS</vt:lpstr>
      <vt:lpstr>RULES AND EXPECTATIONS</vt:lpstr>
      <vt:lpstr>RULES AND EXPECTATIONS</vt:lpstr>
      <vt:lpstr>RULES AND EXPECTATIONS</vt:lpstr>
      <vt:lpstr>How are we going to be evaluated?</vt:lpstr>
      <vt:lpstr>SESSION 2</vt:lpstr>
      <vt:lpstr>OPEN YOUR MIND!</vt:lpstr>
      <vt:lpstr>OPEN YOUR MIND!</vt:lpstr>
      <vt:lpstr>TECHNOLOGY IS</vt:lpstr>
      <vt:lpstr>Slide 21</vt:lpstr>
      <vt:lpstr>ACTIVITYT</vt:lpstr>
      <vt:lpstr>Materials and tools  What kind of considerations do we need to make when using materials, tools and systems? </vt:lpstr>
      <vt:lpstr>Activity</vt:lpstr>
      <vt:lpstr>Safety Rules when using tools</vt:lpstr>
      <vt:lpstr>Guidelines when using information technology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</dc:creator>
  <cp:lastModifiedBy>Veronica</cp:lastModifiedBy>
  <cp:revision>87</cp:revision>
  <dcterms:created xsi:type="dcterms:W3CDTF">2010-08-31T14:05:33Z</dcterms:created>
  <dcterms:modified xsi:type="dcterms:W3CDTF">2010-09-06T00:58:41Z</dcterms:modified>
</cp:coreProperties>
</file>